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2"/>
  </p:notesMasterIdLst>
  <p:handoutMasterIdLst>
    <p:handoutMasterId r:id="rId13"/>
  </p:handoutMasterIdLst>
  <p:sldIdLst>
    <p:sldId id="754" r:id="rId5"/>
    <p:sldId id="802" r:id="rId6"/>
    <p:sldId id="695" r:id="rId7"/>
    <p:sldId id="756" r:id="rId8"/>
    <p:sldId id="799" r:id="rId9"/>
    <p:sldId id="801" r:id="rId10"/>
    <p:sldId id="755" r:id="rId11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Rosa" initials="DR" lastIdx="2" clrIdx="0">
    <p:extLst>
      <p:ext uri="{19B8F6BF-5375-455C-9EA6-DF929625EA0E}">
        <p15:presenceInfo xmlns:p15="http://schemas.microsoft.com/office/powerpoint/2012/main" userId="S::drosa@nvidia.com::e57f47db-d8a4-47b5-9a4a-05c3eb63f313" providerId="AD"/>
      </p:ext>
    </p:extLst>
  </p:cmAuthor>
  <p:cmAuthor id="2" name="Lopa Kundu" initials="LK" lastIdx="4" clrIdx="1">
    <p:extLst>
      <p:ext uri="{19B8F6BF-5375-455C-9EA6-DF929625EA0E}">
        <p15:presenceInfo xmlns:p15="http://schemas.microsoft.com/office/powerpoint/2012/main" userId="S::lkundu@nvidia.com::311fcf9a-fe06-49ee-a36e-33ca706c08c3" providerId="AD"/>
      </p:ext>
    </p:extLst>
  </p:cmAuthor>
  <p:cmAuthor id="3" name="Vikrama Ditya" initials="VD" lastIdx="1" clrIdx="2">
    <p:extLst>
      <p:ext uri="{19B8F6BF-5375-455C-9EA6-DF929625EA0E}">
        <p15:presenceInfo xmlns:p15="http://schemas.microsoft.com/office/powerpoint/2012/main" userId="S::vditya@nvidia.com::63530eb9-33fd-40c6-bc32-99d2b6f6e7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1" d="100"/>
          <a:sy n="181" d="100"/>
        </p:scale>
        <p:origin x="186" y="21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a Kundu" userId="311fcf9a-fe06-49ee-a36e-33ca706c08c3" providerId="ADAL" clId="{D45608E1-E40E-4E64-92B1-606146E75153}"/>
    <pc:docChg chg="custSel modSld">
      <pc:chgData name="Lopa Kundu" userId="311fcf9a-fe06-49ee-a36e-33ca706c08c3" providerId="ADAL" clId="{D45608E1-E40E-4E64-92B1-606146E75153}" dt="2021-07-08T19:54:39.051" v="0" actId="33524"/>
      <pc:docMkLst>
        <pc:docMk/>
      </pc:docMkLst>
      <pc:sldChg chg="modSp mod">
        <pc:chgData name="Lopa Kundu" userId="311fcf9a-fe06-49ee-a36e-33ca706c08c3" providerId="ADAL" clId="{D45608E1-E40E-4E64-92B1-606146E75153}" dt="2021-07-08T19:54:39.051" v="0" actId="33524"/>
        <pc:sldMkLst>
          <pc:docMk/>
          <pc:sldMk cId="2566316248" sldId="801"/>
        </pc:sldMkLst>
        <pc:spChg chg="mod">
          <ac:chgData name="Lopa Kundu" userId="311fcf9a-fe06-49ee-a36e-33ca706c08c3" providerId="ADAL" clId="{D45608E1-E40E-4E64-92B1-606146E75153}" dt="2021-07-08T19:54:39.051" v="0" actId="33524"/>
          <ac:spMkLst>
            <pc:docMk/>
            <pc:sldMk cId="2566316248" sldId="801"/>
            <ac:spMk id="4" creationId="{AFD50889-C61D-40F7-9F50-DC4CD25C621C}"/>
          </ac:spMkLst>
        </pc:spChg>
      </pc:sldChg>
    </pc:docChg>
  </pc:docChgLst>
  <pc:docChgLst>
    <pc:chgData name="Lopa Kundu" userId="311fcf9a-fe06-49ee-a36e-33ca706c08c3" providerId="ADAL" clId="{476B2540-1D97-4C63-81D8-401A9E595848}"/>
    <pc:docChg chg="modSld">
      <pc:chgData name="Lopa Kundu" userId="311fcf9a-fe06-49ee-a36e-33ca706c08c3" providerId="ADAL" clId="{476B2540-1D97-4C63-81D8-401A9E595848}" dt="2020-02-05T06:16:24.774" v="29" actId="20577"/>
      <pc:docMkLst>
        <pc:docMk/>
      </pc:docMkLst>
      <pc:sldChg chg="modSp">
        <pc:chgData name="Lopa Kundu" userId="311fcf9a-fe06-49ee-a36e-33ca706c08c3" providerId="ADAL" clId="{476B2540-1D97-4C63-81D8-401A9E595848}" dt="2020-02-05T06:16:24.774" v="29" actId="20577"/>
        <pc:sldMkLst>
          <pc:docMk/>
          <pc:sldMk cId="76411849" sldId="799"/>
        </pc:sldMkLst>
        <pc:spChg chg="mod">
          <ac:chgData name="Lopa Kundu" userId="311fcf9a-fe06-49ee-a36e-33ca706c08c3" providerId="ADAL" clId="{476B2540-1D97-4C63-81D8-401A9E595848}" dt="2020-02-05T06:16:24.774" v="29" actId="20577"/>
          <ac:spMkLst>
            <pc:docMk/>
            <pc:sldMk cId="76411849" sldId="799"/>
            <ac:spMk id="8" creationId="{D76C8E14-745C-4A18-9C72-28223187CA95}"/>
          </ac:spMkLst>
        </pc:spChg>
      </pc:sldChg>
      <pc:sldChg chg="modSp">
        <pc:chgData name="Lopa Kundu" userId="311fcf9a-fe06-49ee-a36e-33ca706c08c3" providerId="ADAL" clId="{476B2540-1D97-4C63-81D8-401A9E595848}" dt="2020-02-05T06:05:51.125" v="27" actId="20577"/>
        <pc:sldMkLst>
          <pc:docMk/>
          <pc:sldMk cId="2566316248" sldId="801"/>
        </pc:sldMkLst>
        <pc:spChg chg="mod">
          <ac:chgData name="Lopa Kundu" userId="311fcf9a-fe06-49ee-a36e-33ca706c08c3" providerId="ADAL" clId="{476B2540-1D97-4C63-81D8-401A9E595848}" dt="2020-02-05T06:05:51.125" v="27" actId="20577"/>
          <ac:spMkLst>
            <pc:docMk/>
            <pc:sldMk cId="2566316248" sldId="801"/>
            <ac:spMk id="4" creationId="{AFD50889-C61D-40F7-9F50-DC4CD25C621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>
                <a:solidFill>
                  <a:schemeClr val="accent5"/>
                </a:solidFill>
              </a:rPr>
              <a:t> </a:t>
            </a:r>
            <a:endParaRPr lang="en-US" sz="900" cap="none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Lopamudra Kundu (Lopa)  02/06/2020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799" y="3468914"/>
            <a:ext cx="6295571" cy="1537301"/>
          </a:xfrm>
        </p:spPr>
        <p:txBody>
          <a:bodyPr/>
          <a:lstStyle/>
          <a:p>
            <a:r>
              <a:rPr lang="en-US" dirty="0"/>
              <a:t>inline PHY acceleration: </a:t>
            </a:r>
            <a:br>
              <a:rPr lang="en-US" dirty="0"/>
            </a:br>
            <a:r>
              <a:rPr lang="en-US" dirty="0"/>
              <a:t>a gpu based solution for o-ran 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0CEF-ECA6-4D28-B4D3-42BD9320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9D07-1473-4F07-9682-DED2420E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2103035"/>
            <a:ext cx="10024454" cy="3693758"/>
          </a:xfrm>
        </p:spPr>
        <p:txBody>
          <a:bodyPr/>
          <a:lstStyle/>
          <a:p>
            <a:r>
              <a:rPr lang="en-US" sz="2000" dirty="0"/>
              <a:t>Introduction of inline PHY acceleration model to O-RAN, with end-to-end high PHY implementation on </a:t>
            </a:r>
            <a:r>
              <a:rPr lang="en-US" sz="2000" dirty="0">
                <a:solidFill>
                  <a:schemeClr val="tx2"/>
                </a:solidFill>
              </a:rPr>
              <a:t>GPU </a:t>
            </a:r>
            <a:r>
              <a:rPr lang="en-US" sz="2000" dirty="0"/>
              <a:t>as one example.</a:t>
            </a:r>
          </a:p>
        </p:txBody>
      </p:sp>
    </p:spTree>
    <p:extLst>
      <p:ext uri="{BB962C8B-B14F-4D97-AF65-F5344CB8AC3E}">
        <p14:creationId xmlns:p14="http://schemas.microsoft.com/office/powerpoint/2010/main" val="211350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99437"/>
            <a:ext cx="9976104" cy="59093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9573" y="1568198"/>
            <a:ext cx="9948672" cy="41769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Introduction: O-DU high-PHY deployment options: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Lookaside acceleration approach.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Inline acceleration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GPU</a:t>
            </a:r>
            <a:r>
              <a:rPr lang="en-US" sz="2000" dirty="0"/>
              <a:t> based inline acceleration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Proposals.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67438"/>
            <a:ext cx="9976104" cy="590931"/>
          </a:xfrm>
        </p:spPr>
        <p:txBody>
          <a:bodyPr/>
          <a:lstStyle/>
          <a:p>
            <a:r>
              <a:rPr lang="en-US" dirty="0"/>
              <a:t>O-DU deployment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3730C83B-355E-4FE9-967D-3FC057A20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89" y="1293812"/>
            <a:ext cx="3161518" cy="4616012"/>
          </a:xfrm>
        </p:spPr>
        <p:txBody>
          <a:bodyPr/>
          <a:lstStyle/>
          <a:p>
            <a:r>
              <a:rPr lang="en-US" sz="1800" u="sng" dirty="0">
                <a:solidFill>
                  <a:schemeClr val="tx2"/>
                </a:solidFill>
              </a:rPr>
              <a:t>PHY acceleration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Lookaside PHY acceleration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of the functional blocks of O-DU high-PHY are processed by CPU.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subset of PHY layer algorithms is offloaded to accelerator (FPGA/</a:t>
            </a:r>
            <a:r>
              <a:rPr lang="en-US" sz="1400" dirty="0">
                <a:solidFill>
                  <a:schemeClr val="tx2"/>
                </a:solidFill>
              </a:rPr>
              <a:t>GPU</a:t>
            </a:r>
            <a:r>
              <a:rPr lang="en-US" sz="1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Inline PHY acceleration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End-to-end O-DU high-PHY pipeline is implemented on accelerator.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Trebuchet MS"/>
              </a:rPr>
              <a:t>GPU </a:t>
            </a:r>
            <a:r>
              <a:rPr lang="en-US" sz="1400" dirty="0">
                <a:latin typeface="Trebuchet MS"/>
              </a:rPr>
              <a:t>is an ideal candidate for SW defined inline acceleration.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8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BC21EFE-E176-4589-9C19-2A7C3677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962" y="1293812"/>
            <a:ext cx="6905588" cy="44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5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</a:rPr>
              <a:t>GPU based inline phy acceleration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6C8E14-745C-4A18-9C72-28223187C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66" y="1441678"/>
            <a:ext cx="8081632" cy="1274146"/>
          </a:xfrm>
        </p:spPr>
        <p:txBody>
          <a:bodyPr/>
          <a:lstStyle/>
          <a:p>
            <a:r>
              <a:rPr lang="en-US" sz="1600" u="sng" dirty="0">
                <a:solidFill>
                  <a:schemeClr val="tx2"/>
                </a:solidFill>
              </a:rPr>
              <a:t>Example: 5G PDSCH/PUSCH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of end-to-end high-PHY functional blocks on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 enables “inline” PHY acceleration.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GPU </a:t>
            </a:r>
            <a:r>
              <a:rPr lang="en-US"/>
              <a:t>accelerated PHY can </a:t>
            </a:r>
            <a:r>
              <a:rPr lang="en-US" dirty="0"/>
              <a:t>scale with evolving 5G requirements due to </a:t>
            </a:r>
            <a:r>
              <a:rPr lang="en-US" dirty="0">
                <a:solidFill>
                  <a:schemeClr val="tx2"/>
                </a:solidFill>
              </a:rPr>
              <a:t>GPU</a:t>
            </a:r>
            <a:r>
              <a:rPr lang="en-US" dirty="0"/>
              <a:t>’s programmability, agility and capability of massive parallel computation.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6B115-3224-42BF-977D-E7E3A2B4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3045363"/>
            <a:ext cx="8954926" cy="28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50889-C61D-40F7-9F50-DC4CD25C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51" y="2019908"/>
            <a:ext cx="9729301" cy="371892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>
                <a:latin typeface="Trebuchet MS"/>
              </a:rPr>
              <a:t>Introduce inline acceleration based on end-to-end high-PHY implementation on accelerator (e.g., </a:t>
            </a:r>
            <a:r>
              <a:rPr lang="en-US" sz="2000" dirty="0">
                <a:solidFill>
                  <a:schemeClr val="tx2"/>
                </a:solidFill>
                <a:latin typeface="Trebuchet MS"/>
              </a:rPr>
              <a:t>GPU</a:t>
            </a:r>
            <a:r>
              <a:rPr lang="en-US" sz="2000" dirty="0">
                <a:latin typeface="Trebuchet MS"/>
              </a:rPr>
              <a:t>) as one option for O-DU PHY algorithm acceleration.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Trebuchet MS"/>
              </a:rPr>
              <a:t>Introduce an AAL profile based on end-to-end high-PHY acceleration.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F30E08A1FC54CBFC2EC8E73351D32" ma:contentTypeVersion="12" ma:contentTypeDescription="Create a new document." ma:contentTypeScope="" ma:versionID="5cad0228456034c7e9526120be2f935d">
  <xsd:schema xmlns:xsd="http://www.w3.org/2001/XMLSchema" xmlns:xs="http://www.w3.org/2001/XMLSchema" xmlns:p="http://schemas.microsoft.com/office/2006/metadata/properties" xmlns:ns2="46737e3d-5000-47b7-bdd2-d9358a509c37" xmlns:ns3="44999e98-7c3f-459a-9e92-d921c6a0a2c9" targetNamespace="http://schemas.microsoft.com/office/2006/metadata/properties" ma:root="true" ma:fieldsID="dd92d86202256885f56037a714ea8a2b" ns2:_="" ns3:_="">
    <xsd:import namespace="46737e3d-5000-47b7-bdd2-d9358a509c37"/>
    <xsd:import namespace="44999e98-7c3f-459a-9e92-d921c6a0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37e3d-5000-47b7-bdd2-d9358a509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99e98-7c3f-459a-9e92-d921c6a0a2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7CAB9C-F022-4289-A6E2-754B051667DE}"/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46737e3d-5000-47b7-bdd2-d9358a509c3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44999e98-7c3f-459a-9e92-d921c6a0a2c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209</Words>
  <Application>Microsoft Office PowerPoint</Application>
  <PresentationFormat>Custom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Trebuchet MS</vt:lpstr>
      <vt:lpstr>Wingdings</vt:lpstr>
      <vt:lpstr>Title &amp; Bullet</vt:lpstr>
      <vt:lpstr>inline PHY acceleration:  a gpu based solution for o-ran </vt:lpstr>
      <vt:lpstr>purpose</vt:lpstr>
      <vt:lpstr>agenda</vt:lpstr>
      <vt:lpstr>O-DU deployment</vt:lpstr>
      <vt:lpstr>GPU based inline phy acceleration</vt:lpstr>
      <vt:lpstr>Proposals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Lopa Kundu</cp:lastModifiedBy>
  <cp:revision>8</cp:revision>
  <cp:lastPrinted>2020-01-22T09:07:52Z</cp:lastPrinted>
  <dcterms:created xsi:type="dcterms:W3CDTF">2008-01-24T03:11:41Z</dcterms:created>
  <dcterms:modified xsi:type="dcterms:W3CDTF">2021-07-08T19:54:42Z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0x010100F5DF30E08A1FC54CBFC2EC8E73351D32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